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56" r:id="rId5"/>
    <p:sldId id="259" r:id="rId6"/>
    <p:sldId id="260" r:id="rId7"/>
    <p:sldId id="264" r:id="rId8"/>
    <p:sldId id="257" r:id="rId9"/>
    <p:sldId id="258" r:id="rId10"/>
    <p:sldId id="261" r:id="rId11"/>
    <p:sldId id="265" r:id="rId12"/>
    <p:sldId id="262" r:id="rId13"/>
    <p:sldId id="266" r:id="rId14"/>
    <p:sldId id="263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80CA4B1-53F4-047F-BE10-6DA6103586BF}" v="34" dt="2025-11-06T08:56:50.104"/>
    <p1510:client id="{44000740-336D-5AA7-14BF-99ACF6F5C6F7}" v="12" dt="2025-11-06T17:09:30.50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Zoe Cooper" userId="S::zoe.cooper@warden-house.kent.sch.uk::8bb18acd-0a0e-44f9-9350-9a4372e7fdcb" providerId="AD" clId="Web-{280CA4B1-53F4-047F-BE10-6DA6103586BF}"/>
    <pc:docChg chg="modSld">
      <pc:chgData name="Zoe Cooper" userId="S::zoe.cooper@warden-house.kent.sch.uk::8bb18acd-0a0e-44f9-9350-9a4372e7fdcb" providerId="AD" clId="Web-{280CA4B1-53F4-047F-BE10-6DA6103586BF}" dt="2025-11-06T08:56:49.417" v="30" actId="20577"/>
      <pc:docMkLst>
        <pc:docMk/>
      </pc:docMkLst>
      <pc:sldChg chg="modSp">
        <pc:chgData name="Zoe Cooper" userId="S::zoe.cooper@warden-house.kent.sch.uk::8bb18acd-0a0e-44f9-9350-9a4372e7fdcb" providerId="AD" clId="Web-{280CA4B1-53F4-047F-BE10-6DA6103586BF}" dt="2025-11-06T08:56:49.417" v="30" actId="20577"/>
        <pc:sldMkLst>
          <pc:docMk/>
          <pc:sldMk cId="18342159" sldId="257"/>
        </pc:sldMkLst>
        <pc:spChg chg="mod">
          <ac:chgData name="Zoe Cooper" userId="S::zoe.cooper@warden-house.kent.sch.uk::8bb18acd-0a0e-44f9-9350-9a4372e7fdcb" providerId="AD" clId="Web-{280CA4B1-53F4-047F-BE10-6DA6103586BF}" dt="2025-11-06T08:56:49.417" v="30" actId="20577"/>
          <ac:spMkLst>
            <pc:docMk/>
            <pc:sldMk cId="18342159" sldId="257"/>
            <ac:spMk id="3" creationId="{2DCC7BF7-D92D-28B9-4E02-50E671229AED}"/>
          </ac:spMkLst>
        </pc:spChg>
      </pc:sldChg>
      <pc:sldChg chg="modSp">
        <pc:chgData name="Zoe Cooper" userId="S::zoe.cooper@warden-house.kent.sch.uk::8bb18acd-0a0e-44f9-9350-9a4372e7fdcb" providerId="AD" clId="Web-{280CA4B1-53F4-047F-BE10-6DA6103586BF}" dt="2025-11-06T08:54:51.945" v="6" actId="20577"/>
        <pc:sldMkLst>
          <pc:docMk/>
          <pc:sldMk cId="1801718057" sldId="262"/>
        </pc:sldMkLst>
        <pc:spChg chg="mod">
          <ac:chgData name="Zoe Cooper" userId="S::zoe.cooper@warden-house.kent.sch.uk::8bb18acd-0a0e-44f9-9350-9a4372e7fdcb" providerId="AD" clId="Web-{280CA4B1-53F4-047F-BE10-6DA6103586BF}" dt="2025-11-06T08:54:28.975" v="0" actId="20577"/>
          <ac:spMkLst>
            <pc:docMk/>
            <pc:sldMk cId="1801718057" sldId="262"/>
            <ac:spMk id="2" creationId="{8D364441-53E6-05D3-2D69-0AF0D853993C}"/>
          </ac:spMkLst>
        </pc:spChg>
        <pc:spChg chg="mod">
          <ac:chgData name="Zoe Cooper" userId="S::zoe.cooper@warden-house.kent.sch.uk::8bb18acd-0a0e-44f9-9350-9a4372e7fdcb" providerId="AD" clId="Web-{280CA4B1-53F4-047F-BE10-6DA6103586BF}" dt="2025-11-06T08:54:51.945" v="6" actId="20577"/>
          <ac:spMkLst>
            <pc:docMk/>
            <pc:sldMk cId="1801718057" sldId="262"/>
            <ac:spMk id="3" creationId="{83E655CF-50CB-DF10-6988-0CDF17F79A5B}"/>
          </ac:spMkLst>
        </pc:spChg>
      </pc:sldChg>
    </pc:docChg>
  </pc:docChgLst>
  <pc:docChgLst>
    <pc:chgData name="Zoe Cooper" userId="8bb18acd-0a0e-44f9-9350-9a4372e7fdcb" providerId="ADAL" clId="{9F3B42CF-27A2-4942-80A4-8C7EFEF7BF13}"/>
    <pc:docChg chg="custSel addSld modSld">
      <pc:chgData name="Zoe Cooper" userId="8bb18acd-0a0e-44f9-9350-9a4372e7fdcb" providerId="ADAL" clId="{9F3B42CF-27A2-4942-80A4-8C7EFEF7BF13}" dt="2025-11-05T19:47:13.382" v="473" actId="114"/>
      <pc:docMkLst>
        <pc:docMk/>
      </pc:docMkLst>
      <pc:sldChg chg="modSp mod">
        <pc:chgData name="Zoe Cooper" userId="8bb18acd-0a0e-44f9-9350-9a4372e7fdcb" providerId="ADAL" clId="{9F3B42CF-27A2-4942-80A4-8C7EFEF7BF13}" dt="2025-11-05T19:46:32.742" v="470" actId="20577"/>
        <pc:sldMkLst>
          <pc:docMk/>
          <pc:sldMk cId="18342159" sldId="257"/>
        </pc:sldMkLst>
        <pc:spChg chg="mod">
          <ac:chgData name="Zoe Cooper" userId="8bb18acd-0a0e-44f9-9350-9a4372e7fdcb" providerId="ADAL" clId="{9F3B42CF-27A2-4942-80A4-8C7EFEF7BF13}" dt="2025-11-05T19:46:32.742" v="470" actId="20577"/>
          <ac:spMkLst>
            <pc:docMk/>
            <pc:sldMk cId="18342159" sldId="257"/>
            <ac:spMk id="3" creationId="{2DCC7BF7-D92D-28B9-4E02-50E671229AED}"/>
          </ac:spMkLst>
        </pc:spChg>
      </pc:sldChg>
      <pc:sldChg chg="modSp mod">
        <pc:chgData name="Zoe Cooper" userId="8bb18acd-0a0e-44f9-9350-9a4372e7fdcb" providerId="ADAL" clId="{9F3B42CF-27A2-4942-80A4-8C7EFEF7BF13}" dt="2025-11-05T19:47:13.382" v="473" actId="114"/>
        <pc:sldMkLst>
          <pc:docMk/>
          <pc:sldMk cId="4264143974" sldId="258"/>
        </pc:sldMkLst>
        <pc:spChg chg="mod">
          <ac:chgData name="Zoe Cooper" userId="8bb18acd-0a0e-44f9-9350-9a4372e7fdcb" providerId="ADAL" clId="{9F3B42CF-27A2-4942-80A4-8C7EFEF7BF13}" dt="2025-11-05T19:47:13.382" v="473" actId="114"/>
          <ac:spMkLst>
            <pc:docMk/>
            <pc:sldMk cId="4264143974" sldId="258"/>
            <ac:spMk id="4" creationId="{BD7E7644-AA06-D399-A68A-9535AB5C921D}"/>
          </ac:spMkLst>
        </pc:spChg>
      </pc:sldChg>
      <pc:sldChg chg="modSp mod">
        <pc:chgData name="Zoe Cooper" userId="8bb18acd-0a0e-44f9-9350-9a4372e7fdcb" providerId="ADAL" clId="{9F3B42CF-27A2-4942-80A4-8C7EFEF7BF13}" dt="2025-11-05T11:57:13.748" v="95" actId="5793"/>
        <pc:sldMkLst>
          <pc:docMk/>
          <pc:sldMk cId="1801718057" sldId="262"/>
        </pc:sldMkLst>
        <pc:spChg chg="mod">
          <ac:chgData name="Zoe Cooper" userId="8bb18acd-0a0e-44f9-9350-9a4372e7fdcb" providerId="ADAL" clId="{9F3B42CF-27A2-4942-80A4-8C7EFEF7BF13}" dt="2025-11-05T11:57:13.748" v="95" actId="5793"/>
          <ac:spMkLst>
            <pc:docMk/>
            <pc:sldMk cId="1801718057" sldId="262"/>
            <ac:spMk id="3" creationId="{83E655CF-50CB-DF10-6988-0CDF17F79A5B}"/>
          </ac:spMkLst>
        </pc:spChg>
      </pc:sldChg>
      <pc:sldChg chg="modSp mod">
        <pc:chgData name="Zoe Cooper" userId="8bb18acd-0a0e-44f9-9350-9a4372e7fdcb" providerId="ADAL" clId="{9F3B42CF-27A2-4942-80A4-8C7EFEF7BF13}" dt="2025-11-05T19:45:48.279" v="399" actId="1076"/>
        <pc:sldMkLst>
          <pc:docMk/>
          <pc:sldMk cId="3741772048" sldId="264"/>
        </pc:sldMkLst>
        <pc:spChg chg="mod">
          <ac:chgData name="Zoe Cooper" userId="8bb18acd-0a0e-44f9-9350-9a4372e7fdcb" providerId="ADAL" clId="{9F3B42CF-27A2-4942-80A4-8C7EFEF7BF13}" dt="2025-11-05T19:45:48.279" v="399" actId="1076"/>
          <ac:spMkLst>
            <pc:docMk/>
            <pc:sldMk cId="3741772048" sldId="264"/>
            <ac:spMk id="9" creationId="{E21F8BA0-8B97-FB85-2AA8-FF976D5DB959}"/>
          </ac:spMkLst>
        </pc:spChg>
        <pc:spChg chg="mod">
          <ac:chgData name="Zoe Cooper" userId="8bb18acd-0a0e-44f9-9350-9a4372e7fdcb" providerId="ADAL" clId="{9F3B42CF-27A2-4942-80A4-8C7EFEF7BF13}" dt="2025-11-05T19:45:28.863" v="397" actId="404"/>
          <ac:spMkLst>
            <pc:docMk/>
            <pc:sldMk cId="3741772048" sldId="264"/>
            <ac:spMk id="10" creationId="{F0618D7F-8F8A-A3D2-D2EB-38F5E49E9B8C}"/>
          </ac:spMkLst>
        </pc:spChg>
        <pc:spChg chg="mod">
          <ac:chgData name="Zoe Cooper" userId="8bb18acd-0a0e-44f9-9350-9a4372e7fdcb" providerId="ADAL" clId="{9F3B42CF-27A2-4942-80A4-8C7EFEF7BF13}" dt="2025-11-05T19:45:31.397" v="398" actId="404"/>
          <ac:spMkLst>
            <pc:docMk/>
            <pc:sldMk cId="3741772048" sldId="264"/>
            <ac:spMk id="11" creationId="{F3F5F011-4B36-195E-EF4A-2965D661D73F}"/>
          </ac:spMkLst>
        </pc:spChg>
      </pc:sldChg>
      <pc:sldChg chg="modSp new mod">
        <pc:chgData name="Zoe Cooper" userId="8bb18acd-0a0e-44f9-9350-9a4372e7fdcb" providerId="ADAL" clId="{9F3B42CF-27A2-4942-80A4-8C7EFEF7BF13}" dt="2025-11-04T11:22:09.384" v="83" actId="5793"/>
        <pc:sldMkLst>
          <pc:docMk/>
          <pc:sldMk cId="2578803965" sldId="265"/>
        </pc:sldMkLst>
        <pc:spChg chg="mod">
          <ac:chgData name="Zoe Cooper" userId="8bb18acd-0a0e-44f9-9350-9a4372e7fdcb" providerId="ADAL" clId="{9F3B42CF-27A2-4942-80A4-8C7EFEF7BF13}" dt="2025-11-04T11:21:49.868" v="4" actId="20577"/>
          <ac:spMkLst>
            <pc:docMk/>
            <pc:sldMk cId="2578803965" sldId="265"/>
            <ac:spMk id="2" creationId="{918602BD-27A0-FBFA-01DA-00771A2751A9}"/>
          </ac:spMkLst>
        </pc:spChg>
        <pc:spChg chg="mod">
          <ac:chgData name="Zoe Cooper" userId="8bb18acd-0a0e-44f9-9350-9a4372e7fdcb" providerId="ADAL" clId="{9F3B42CF-27A2-4942-80A4-8C7EFEF7BF13}" dt="2025-11-04T11:22:09.384" v="83" actId="5793"/>
          <ac:spMkLst>
            <pc:docMk/>
            <pc:sldMk cId="2578803965" sldId="265"/>
            <ac:spMk id="3" creationId="{F92B9572-A3B1-3DF6-B004-33BC04DE07D6}"/>
          </ac:spMkLst>
        </pc:spChg>
      </pc:sldChg>
      <pc:sldChg chg="modSp new mod">
        <pc:chgData name="Zoe Cooper" userId="8bb18acd-0a0e-44f9-9350-9a4372e7fdcb" providerId="ADAL" clId="{9F3B42CF-27A2-4942-80A4-8C7EFEF7BF13}" dt="2025-11-05T19:46:44.772" v="471" actId="20577"/>
        <pc:sldMkLst>
          <pc:docMk/>
          <pc:sldMk cId="3488108505" sldId="266"/>
        </pc:sldMkLst>
        <pc:spChg chg="mod">
          <ac:chgData name="Zoe Cooper" userId="8bb18acd-0a0e-44f9-9350-9a4372e7fdcb" providerId="ADAL" clId="{9F3B42CF-27A2-4942-80A4-8C7EFEF7BF13}" dt="2025-11-05T19:46:44.772" v="471" actId="20577"/>
          <ac:spMkLst>
            <pc:docMk/>
            <pc:sldMk cId="3488108505" sldId="266"/>
            <ac:spMk id="2" creationId="{C83C365C-EDCF-271C-5933-741EC0D2602F}"/>
          </ac:spMkLst>
        </pc:spChg>
        <pc:spChg chg="mod">
          <ac:chgData name="Zoe Cooper" userId="8bb18acd-0a0e-44f9-9350-9a4372e7fdcb" providerId="ADAL" clId="{9F3B42CF-27A2-4942-80A4-8C7EFEF7BF13}" dt="2025-11-05T19:42:05.466" v="345" actId="20577"/>
          <ac:spMkLst>
            <pc:docMk/>
            <pc:sldMk cId="3488108505" sldId="266"/>
            <ac:spMk id="3" creationId="{9D2A3EF3-F2C1-EA42-B2A9-AA765CF0225F}"/>
          </ac:spMkLst>
        </pc:spChg>
      </pc:sldChg>
    </pc:docChg>
  </pc:docChgLst>
  <pc:docChgLst>
    <pc:chgData name="Zoe Cooper" userId="S::zoe.cooper@warden-house.kent.sch.uk::8bb18acd-0a0e-44f9-9350-9a4372e7fdcb" providerId="AD" clId="Web-{44000740-336D-5AA7-14BF-99ACF6F5C6F7}"/>
    <pc:docChg chg="modSld">
      <pc:chgData name="Zoe Cooper" userId="S::zoe.cooper@warden-house.kent.sch.uk::8bb18acd-0a0e-44f9-9350-9a4372e7fdcb" providerId="AD" clId="Web-{44000740-336D-5AA7-14BF-99ACF6F5C6F7}" dt="2025-11-06T17:09:30.508" v="8" actId="20577"/>
      <pc:docMkLst>
        <pc:docMk/>
      </pc:docMkLst>
      <pc:sldChg chg="modSp">
        <pc:chgData name="Zoe Cooper" userId="S::zoe.cooper@warden-house.kent.sch.uk::8bb18acd-0a0e-44f9-9350-9a4372e7fdcb" providerId="AD" clId="Web-{44000740-336D-5AA7-14BF-99ACF6F5C6F7}" dt="2025-11-06T17:08:57.304" v="6" actId="20577"/>
        <pc:sldMkLst>
          <pc:docMk/>
          <pc:sldMk cId="18342159" sldId="257"/>
        </pc:sldMkLst>
        <pc:spChg chg="mod">
          <ac:chgData name="Zoe Cooper" userId="S::zoe.cooper@warden-house.kent.sch.uk::8bb18acd-0a0e-44f9-9350-9a4372e7fdcb" providerId="AD" clId="Web-{44000740-336D-5AA7-14BF-99ACF6F5C6F7}" dt="2025-11-06T17:08:57.304" v="6" actId="20577"/>
          <ac:spMkLst>
            <pc:docMk/>
            <pc:sldMk cId="18342159" sldId="257"/>
            <ac:spMk id="3" creationId="{2DCC7BF7-D92D-28B9-4E02-50E671229AED}"/>
          </ac:spMkLst>
        </pc:spChg>
      </pc:sldChg>
      <pc:sldChg chg="modSp">
        <pc:chgData name="Zoe Cooper" userId="S::zoe.cooper@warden-house.kent.sch.uk::8bb18acd-0a0e-44f9-9350-9a4372e7fdcb" providerId="AD" clId="Web-{44000740-336D-5AA7-14BF-99ACF6F5C6F7}" dt="2025-11-06T17:08:36.100" v="1" actId="20577"/>
        <pc:sldMkLst>
          <pc:docMk/>
          <pc:sldMk cId="3779020017" sldId="259"/>
        </pc:sldMkLst>
        <pc:spChg chg="mod">
          <ac:chgData name="Zoe Cooper" userId="S::zoe.cooper@warden-house.kent.sch.uk::8bb18acd-0a0e-44f9-9350-9a4372e7fdcb" providerId="AD" clId="Web-{44000740-336D-5AA7-14BF-99ACF6F5C6F7}" dt="2025-11-06T17:08:36.100" v="1" actId="20577"/>
          <ac:spMkLst>
            <pc:docMk/>
            <pc:sldMk cId="3779020017" sldId="259"/>
            <ac:spMk id="3" creationId="{C88F192F-9DF2-63DB-3CB5-F55567D23CAA}"/>
          </ac:spMkLst>
        </pc:spChg>
      </pc:sldChg>
      <pc:sldChg chg="modSp">
        <pc:chgData name="Zoe Cooper" userId="S::zoe.cooper@warden-house.kent.sch.uk::8bb18acd-0a0e-44f9-9350-9a4372e7fdcb" providerId="AD" clId="Web-{44000740-336D-5AA7-14BF-99ACF6F5C6F7}" dt="2025-11-06T17:09:30.508" v="8" actId="20577"/>
        <pc:sldMkLst>
          <pc:docMk/>
          <pc:sldMk cId="34591022" sldId="260"/>
        </pc:sldMkLst>
        <pc:spChg chg="mod">
          <ac:chgData name="Zoe Cooper" userId="S::zoe.cooper@warden-house.kent.sch.uk::8bb18acd-0a0e-44f9-9350-9a4372e7fdcb" providerId="AD" clId="Web-{44000740-336D-5AA7-14BF-99ACF6F5C6F7}" dt="2025-11-06T17:09:30.508" v="8" actId="20577"/>
          <ac:spMkLst>
            <pc:docMk/>
            <pc:sldMk cId="34591022" sldId="260"/>
            <ac:spMk id="3" creationId="{B67EAB0E-C856-BEE2-D6FD-EAF9BC6214F4}"/>
          </ac:spMkLst>
        </pc:spChg>
      </pc:sldChg>
      <pc:sldChg chg="modSp">
        <pc:chgData name="Zoe Cooper" userId="S::zoe.cooper@warden-house.kent.sch.uk::8bb18acd-0a0e-44f9-9350-9a4372e7fdcb" providerId="AD" clId="Web-{44000740-336D-5AA7-14BF-99ACF6F5C6F7}" dt="2025-11-06T17:08:43.475" v="2" actId="20577"/>
        <pc:sldMkLst>
          <pc:docMk/>
          <pc:sldMk cId="3741772048" sldId="264"/>
        </pc:sldMkLst>
        <pc:spChg chg="mod">
          <ac:chgData name="Zoe Cooper" userId="S::zoe.cooper@warden-house.kent.sch.uk::8bb18acd-0a0e-44f9-9350-9a4372e7fdcb" providerId="AD" clId="Web-{44000740-336D-5AA7-14BF-99ACF6F5C6F7}" dt="2025-11-06T17:08:43.475" v="2" actId="20577"/>
          <ac:spMkLst>
            <pc:docMk/>
            <pc:sldMk cId="3741772048" sldId="264"/>
            <ac:spMk id="9" creationId="{E21F8BA0-8B97-FB85-2AA8-FF976D5DB959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11/6/2025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11/6/2025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11/6/2025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11/6/2025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11/6/2025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11/6/2025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11/6/2025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ABFB17-B9E0-07A9-2F7E-DE9E73E7D46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Headteacher briefing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6DEA01D-A386-4821-FF2E-D030898F2D1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Mrs Cooper</a:t>
            </a:r>
          </a:p>
        </p:txBody>
      </p:sp>
    </p:spTree>
    <p:extLst>
      <p:ext uri="{BB962C8B-B14F-4D97-AF65-F5344CB8AC3E}">
        <p14:creationId xmlns:p14="http://schemas.microsoft.com/office/powerpoint/2010/main" val="42719053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71A4D8-286A-71B0-4F49-9980797C64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Let’s DISCUSS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8F192F-9DF2-63DB-3CB5-F55567D23C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GB" dirty="0"/>
              <a:t>INTRODUCTION</a:t>
            </a:r>
          </a:p>
          <a:p>
            <a:r>
              <a:rPr lang="en-GB" dirty="0"/>
              <a:t>LEADERSHIP  STRUCTURE</a:t>
            </a:r>
          </a:p>
          <a:p>
            <a:r>
              <a:rPr lang="en-GB" dirty="0"/>
              <a:t>SUCCESS THIS TERM</a:t>
            </a:r>
          </a:p>
          <a:p>
            <a:r>
              <a:rPr lang="en-GB" dirty="0"/>
              <a:t>OUR PRIORITIES AND WHAT THIS LOOKS LIKE IN PRACTICE</a:t>
            </a:r>
          </a:p>
          <a:p>
            <a:r>
              <a:rPr lang="en-GB" dirty="0"/>
              <a:t>THE TERM AHEAD</a:t>
            </a:r>
          </a:p>
          <a:p>
            <a:r>
              <a:rPr lang="en-GB" dirty="0"/>
              <a:t>KEY EVENTS AND DATES FOR DIARY</a:t>
            </a:r>
          </a:p>
          <a:p>
            <a:r>
              <a:rPr lang="en-GB" dirty="0"/>
              <a:t>ANY QUESTIONS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790200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D919F0-8387-D646-B796-A95628D54E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7EAB0E-C856-BEE2-D6FD-EAF9BC6214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EQUITY FOR ALL</a:t>
            </a:r>
          </a:p>
          <a:p>
            <a:r>
              <a:rPr lang="en-GB" dirty="0"/>
              <a:t>HIGH EXPECTATIONS</a:t>
            </a:r>
          </a:p>
          <a:p>
            <a:r>
              <a:rPr lang="en-GB" dirty="0"/>
              <a:t>ASPIRATIONS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5910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EF163FE-EF08-654B-B031-599C7DB6D7C8}"/>
              </a:ext>
            </a:extLst>
          </p:cNvPr>
          <p:cNvSpPr txBox="1"/>
          <p:nvPr/>
        </p:nvSpPr>
        <p:spPr>
          <a:xfrm>
            <a:off x="2448000" y="3526818"/>
            <a:ext cx="7296000" cy="1077218"/>
          </a:xfrm>
          <a:prstGeom prst="rect">
            <a:avLst/>
          </a:prstGeom>
          <a:solidFill>
            <a:schemeClr val="accent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 b="1" dirty="0">
                <a:solidFill>
                  <a:srgbClr val="FFFFFF"/>
                </a:solidFill>
                <a:latin typeface="Century Gothic"/>
                <a:cs typeface="Calibri"/>
              </a:rPr>
              <a:t>Warden House Primary School</a:t>
            </a:r>
            <a:endParaRPr lang="en-US" sz="3200" dirty="0">
              <a:solidFill>
                <a:srgbClr val="FFFFFF"/>
              </a:solidFill>
              <a:latin typeface="Calibri" panose="020F0502020204030204"/>
              <a:cs typeface="Calibri"/>
            </a:endParaRPr>
          </a:p>
          <a:p>
            <a:pPr algn="ctr"/>
            <a:r>
              <a:rPr lang="en-US" sz="3200" i="1" dirty="0">
                <a:solidFill>
                  <a:srgbClr val="FFFFFF"/>
                </a:solidFill>
                <a:latin typeface="Century Gothic"/>
                <a:cs typeface="Calibri"/>
              </a:rPr>
              <a:t>Leadership Team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F7F9B38-05EE-C6DE-2D15-E72C6CF841D9}"/>
              </a:ext>
            </a:extLst>
          </p:cNvPr>
          <p:cNvSpPr txBox="1"/>
          <p:nvPr/>
        </p:nvSpPr>
        <p:spPr>
          <a:xfrm>
            <a:off x="4520842" y="205605"/>
            <a:ext cx="3276000" cy="707886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000" b="1" dirty="0">
                <a:latin typeface="Century Gothic"/>
                <a:cs typeface="Calibri"/>
              </a:rPr>
              <a:t>Dr Kerry Jordan-Daus</a:t>
            </a:r>
          </a:p>
          <a:p>
            <a:pPr algn="ctr"/>
            <a:r>
              <a:rPr lang="en-US" sz="2000" dirty="0">
                <a:latin typeface="Century Gothic"/>
                <a:cs typeface="Calibri"/>
              </a:rPr>
              <a:t>CEO</a:t>
            </a:r>
            <a:endParaRPr lang="en-US" sz="2000" dirty="0">
              <a:latin typeface="Century Gothic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7106CEE-5CA3-2689-8D44-27FA541E2A61}"/>
              </a:ext>
            </a:extLst>
          </p:cNvPr>
          <p:cNvSpPr txBox="1"/>
          <p:nvPr/>
        </p:nvSpPr>
        <p:spPr>
          <a:xfrm>
            <a:off x="4896131" y="1126399"/>
            <a:ext cx="2484000" cy="677108"/>
          </a:xfrm>
          <a:prstGeom prst="rect">
            <a:avLst/>
          </a:prstGeom>
          <a:solidFill>
            <a:srgbClr val="0070C0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000" b="1" dirty="0">
                <a:latin typeface="Century Gothic"/>
                <a:cs typeface="Calibri"/>
              </a:rPr>
              <a:t>Zoe Cooper</a:t>
            </a:r>
          </a:p>
          <a:p>
            <a:pPr algn="ctr"/>
            <a:r>
              <a:rPr lang="en-US" i="1" dirty="0">
                <a:latin typeface="Century Gothic"/>
                <a:cs typeface="Calibri"/>
              </a:rPr>
              <a:t>Headteacher</a:t>
            </a:r>
            <a:endParaRPr lang="en-US" i="1" dirty="0">
              <a:latin typeface="Century Gothic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A39FF35-140E-1C96-4C74-EF996F6CC9A9}"/>
              </a:ext>
            </a:extLst>
          </p:cNvPr>
          <p:cNvSpPr txBox="1"/>
          <p:nvPr/>
        </p:nvSpPr>
        <p:spPr>
          <a:xfrm>
            <a:off x="4437289" y="1915457"/>
            <a:ext cx="3401685" cy="671379"/>
          </a:xfrm>
          <a:prstGeom prst="rect">
            <a:avLst/>
          </a:prstGeom>
          <a:solidFill>
            <a:srgbClr val="0070C0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000" b="1" dirty="0">
                <a:latin typeface="Century Gothic"/>
                <a:cs typeface="Calibri"/>
              </a:rPr>
              <a:t>Adam Atkinson</a:t>
            </a:r>
          </a:p>
          <a:p>
            <a:pPr algn="ctr"/>
            <a:r>
              <a:rPr lang="en-US" i="1" dirty="0">
                <a:latin typeface="Century Gothic"/>
                <a:cs typeface="Calibri"/>
              </a:rPr>
              <a:t>Deputy Headteacher</a:t>
            </a:r>
            <a:endParaRPr lang="en-US" i="1" dirty="0">
              <a:latin typeface="Century Gothic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651E571-0F1A-9963-AC6E-A26B2CCA9E3A}"/>
              </a:ext>
            </a:extLst>
          </p:cNvPr>
          <p:cNvSpPr txBox="1"/>
          <p:nvPr/>
        </p:nvSpPr>
        <p:spPr>
          <a:xfrm>
            <a:off x="4368950" y="2739987"/>
            <a:ext cx="3579783" cy="677108"/>
          </a:xfrm>
          <a:prstGeom prst="rect">
            <a:avLst/>
          </a:prstGeom>
          <a:solidFill>
            <a:srgbClr val="0070C0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000" b="1" dirty="0">
                <a:latin typeface="Century Gothic"/>
                <a:cs typeface="Calibri"/>
              </a:rPr>
              <a:t>Lynne Moore</a:t>
            </a:r>
          </a:p>
          <a:p>
            <a:pPr algn="ctr"/>
            <a:r>
              <a:rPr lang="en-US" i="1" dirty="0">
                <a:latin typeface="Century Gothic"/>
                <a:cs typeface="Calibri"/>
              </a:rPr>
              <a:t>Assistant Headteacher/SENCO</a:t>
            </a:r>
            <a:endParaRPr lang="en-US" i="1" dirty="0">
              <a:latin typeface="Century Gothic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21F8BA0-8B97-FB85-2AA8-FF976D5DB959}"/>
              </a:ext>
            </a:extLst>
          </p:cNvPr>
          <p:cNvSpPr txBox="1"/>
          <p:nvPr/>
        </p:nvSpPr>
        <p:spPr>
          <a:xfrm>
            <a:off x="2015615" y="4954983"/>
            <a:ext cx="3234812" cy="954107"/>
          </a:xfrm>
          <a:prstGeom prst="rect">
            <a:avLst/>
          </a:prstGeom>
          <a:solidFill>
            <a:srgbClr val="0070C0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 dirty="0">
                <a:latin typeface="Century Gothic"/>
                <a:cs typeface="Calibri"/>
              </a:rPr>
              <a:t>Marina Camilleri </a:t>
            </a:r>
          </a:p>
          <a:p>
            <a:pPr algn="ctr"/>
            <a:endParaRPr lang="en-US" sz="2000" b="1" dirty="0">
              <a:latin typeface="Century Gothic"/>
              <a:cs typeface="Calibri"/>
            </a:endParaRPr>
          </a:p>
          <a:p>
            <a:pPr algn="ctr"/>
            <a:r>
              <a:rPr lang="en-US" i="1" dirty="0">
                <a:latin typeface="Century Gothic"/>
                <a:cs typeface="Calibri"/>
              </a:rPr>
              <a:t>Team Lead/Assessment</a:t>
            </a:r>
            <a:endParaRPr lang="en-US" i="1" dirty="0">
              <a:latin typeface="Century Gothic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0618D7F-8F8A-A3D2-D2EB-38F5E49E9B8C}"/>
              </a:ext>
            </a:extLst>
          </p:cNvPr>
          <p:cNvSpPr txBox="1"/>
          <p:nvPr/>
        </p:nvSpPr>
        <p:spPr>
          <a:xfrm>
            <a:off x="5652076" y="4910335"/>
            <a:ext cx="2630953" cy="984885"/>
          </a:xfrm>
          <a:prstGeom prst="rect">
            <a:avLst/>
          </a:prstGeom>
          <a:solidFill>
            <a:srgbClr val="0070C0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 dirty="0">
                <a:latin typeface="Century Gothic"/>
                <a:cs typeface="Calibri"/>
              </a:rPr>
              <a:t>Kelly Marcks</a:t>
            </a:r>
          </a:p>
          <a:p>
            <a:pPr algn="ctr"/>
            <a:endParaRPr lang="en-US" sz="2000" b="1" dirty="0">
              <a:latin typeface="Century Gothic"/>
              <a:cs typeface="Calibri"/>
            </a:endParaRPr>
          </a:p>
          <a:p>
            <a:pPr algn="ctr"/>
            <a:r>
              <a:rPr lang="en-US" i="1" dirty="0">
                <a:latin typeface="Century Gothic"/>
                <a:cs typeface="Calibri"/>
              </a:rPr>
              <a:t>English/Team Lead</a:t>
            </a:r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3F5F011-4B36-195E-EF4A-2965D661D73F}"/>
              </a:ext>
            </a:extLst>
          </p:cNvPr>
          <p:cNvSpPr txBox="1"/>
          <p:nvPr/>
        </p:nvSpPr>
        <p:spPr>
          <a:xfrm>
            <a:off x="8556408" y="4910336"/>
            <a:ext cx="2721191" cy="984885"/>
          </a:xfrm>
          <a:prstGeom prst="rect">
            <a:avLst/>
          </a:prstGeom>
          <a:solidFill>
            <a:srgbClr val="0070C0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 dirty="0">
                <a:latin typeface="Century Gothic"/>
                <a:cs typeface="Calibri"/>
              </a:rPr>
              <a:t>Charlotte Hockley</a:t>
            </a:r>
          </a:p>
          <a:p>
            <a:pPr algn="ctr"/>
            <a:endParaRPr lang="en-US" sz="2000" b="1" dirty="0">
              <a:latin typeface="Century Gothic"/>
              <a:cs typeface="Calibri"/>
            </a:endParaRPr>
          </a:p>
          <a:p>
            <a:pPr algn="ctr"/>
            <a:r>
              <a:rPr lang="en-US" i="1" dirty="0" err="1">
                <a:latin typeface="Century Gothic"/>
                <a:cs typeface="Calibri"/>
              </a:rPr>
              <a:t>Maths</a:t>
            </a:r>
            <a:r>
              <a:rPr lang="en-US" i="1" dirty="0">
                <a:latin typeface="Century Gothic"/>
                <a:cs typeface="Calibri"/>
              </a:rPr>
              <a:t>/Team Lead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17720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F07A5C-C5B4-57C8-3448-D70B233C23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Success at Warden house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CC7BF7-D92D-28B9-4E02-50E671229A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EYFS</a:t>
            </a:r>
          </a:p>
          <a:p>
            <a:r>
              <a:rPr lang="en-GB" dirty="0"/>
              <a:t>OUTDOOR PROVISION</a:t>
            </a:r>
          </a:p>
          <a:p>
            <a:r>
              <a:rPr lang="en-GB" dirty="0"/>
              <a:t>ARTSMARK</a:t>
            </a:r>
          </a:p>
          <a:p>
            <a:r>
              <a:rPr lang="en-GB" dirty="0"/>
              <a:t>COMMUNITY LINKS AND PTFA</a:t>
            </a:r>
          </a:p>
          <a:p>
            <a:r>
              <a:rPr lang="en-GB" dirty="0"/>
              <a:t>ATTENDANCE</a:t>
            </a:r>
          </a:p>
          <a:p>
            <a:r>
              <a:rPr lang="en-GB" dirty="0"/>
              <a:t>NURTURE</a:t>
            </a:r>
          </a:p>
        </p:txBody>
      </p:sp>
    </p:spTree>
    <p:extLst>
      <p:ext uri="{BB962C8B-B14F-4D97-AF65-F5344CB8AC3E}">
        <p14:creationId xmlns:p14="http://schemas.microsoft.com/office/powerpoint/2010/main" val="183421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2B15E2-E9C6-8B6A-7822-307A3293A1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Priorities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BD7E7644-AA06-D399-A68A-9535AB5C92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3" y="2097088"/>
            <a:ext cx="9906000" cy="354171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i="1" dirty="0">
                <a:latin typeface="Century Gothic"/>
                <a:ea typeface="Calibri"/>
                <a:cs typeface="Calibri"/>
              </a:rPr>
              <a:t>To improve the quality of teaching, learning and assessment in reading, writing, grammar and maths ensuring end of key stage outcomes are inline or better than national.</a:t>
            </a:r>
          </a:p>
          <a:p>
            <a:pPr marL="0" indent="0">
              <a:buNone/>
            </a:pPr>
            <a:endParaRPr lang="en-GB" i="1" dirty="0">
              <a:latin typeface="Century Gothic"/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i="1" dirty="0">
                <a:latin typeface="Century Gothic"/>
                <a:ea typeface="Calibri"/>
                <a:cs typeface="Calibri"/>
              </a:rPr>
              <a:t>To develop the consistency of pedagogical approaches through direct instruction and adaptive teaching whilst deepening teacher knowledge of the whole curriculum.</a:t>
            </a:r>
          </a:p>
        </p:txBody>
      </p:sp>
    </p:spTree>
    <p:extLst>
      <p:ext uri="{BB962C8B-B14F-4D97-AF65-F5344CB8AC3E}">
        <p14:creationId xmlns:p14="http://schemas.microsoft.com/office/powerpoint/2010/main" val="42641439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AAFE17-0528-BC46-3749-2931A70ED0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DOES THIS LOOK LIKE IN PRACTICE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36C80E-D99B-E4F3-C69E-9ABF975DBB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Shared ethos and vision</a:t>
            </a:r>
          </a:p>
          <a:p>
            <a:r>
              <a:rPr lang="en-GB" dirty="0"/>
              <a:t>High quality CPD</a:t>
            </a:r>
          </a:p>
          <a:p>
            <a:r>
              <a:rPr lang="en-GB" dirty="0"/>
              <a:t>Support and challenge </a:t>
            </a:r>
          </a:p>
          <a:p>
            <a:r>
              <a:rPr lang="en-GB" dirty="0"/>
              <a:t>Research led – teaching approaches – direct instruction</a:t>
            </a:r>
          </a:p>
          <a:p>
            <a:r>
              <a:rPr lang="en-GB" dirty="0"/>
              <a:t>Working collaboratively </a:t>
            </a:r>
          </a:p>
          <a:p>
            <a:r>
              <a:rPr lang="en-GB" dirty="0"/>
              <a:t>Keep up not catch up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567715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8602BD-27A0-FBFA-01DA-00771A2751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PTFA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2B9572-A3B1-3DF6-B004-33BC04DE07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Christmas Fayre</a:t>
            </a:r>
          </a:p>
          <a:p>
            <a:r>
              <a:rPr lang="en-GB" dirty="0"/>
              <a:t>Planned events</a:t>
            </a:r>
          </a:p>
          <a:p>
            <a:r>
              <a:rPr lang="en-GB" dirty="0"/>
              <a:t>Your support</a:t>
            </a:r>
          </a:p>
          <a:p>
            <a:r>
              <a:rPr lang="en-GB" dirty="0"/>
              <a:t>Funds raised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788039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364441-53E6-05D3-2D69-0AF0D85399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Key events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E655CF-50CB-DF10-6988-0CDF17F79A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GB" dirty="0"/>
              <a:t>Trip to Marlowe Theatre – December 3rd</a:t>
            </a:r>
          </a:p>
          <a:p>
            <a:r>
              <a:rPr lang="en-GB" dirty="0"/>
              <a:t>Christmas lunch Wednesday 17</a:t>
            </a:r>
            <a:r>
              <a:rPr lang="en-GB" baseline="30000" dirty="0"/>
              <a:t>th</a:t>
            </a:r>
            <a:r>
              <a:rPr lang="en-GB" dirty="0"/>
              <a:t> </a:t>
            </a:r>
          </a:p>
          <a:p>
            <a:r>
              <a:rPr lang="en-GB" dirty="0"/>
              <a:t>Reception carols: </a:t>
            </a:r>
          </a:p>
          <a:p>
            <a:r>
              <a:rPr lang="en-GB" dirty="0"/>
              <a:t>Year 1 and 2 nativity</a:t>
            </a:r>
          </a:p>
          <a:p>
            <a:r>
              <a:rPr lang="en-GB" dirty="0"/>
              <a:t>Year 3 and 4 carols</a:t>
            </a:r>
          </a:p>
          <a:p>
            <a:r>
              <a:rPr lang="en-GB" dirty="0"/>
              <a:t>Year 5 and 6 carols</a:t>
            </a:r>
          </a:p>
          <a:p>
            <a:r>
              <a:rPr lang="en-GB" dirty="0"/>
              <a:t>School finishes at normal time on Friday 17</a:t>
            </a:r>
            <a:r>
              <a:rPr lang="en-GB" baseline="30000" dirty="0"/>
              <a:t>th</a:t>
            </a:r>
            <a:r>
              <a:rPr lang="en-GB" dirty="0"/>
              <a:t> December – 3:15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17180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3C365C-EDCF-271C-5933-741EC0D260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205563"/>
            <a:ext cx="9905998" cy="1478570"/>
          </a:xfrm>
        </p:spPr>
        <p:txBody>
          <a:bodyPr/>
          <a:lstStyle/>
          <a:p>
            <a:r>
              <a:rPr lang="en-GB" dirty="0"/>
              <a:t>Future </a:t>
            </a:r>
            <a:r>
              <a:rPr lang="en-GB" dirty="0" err="1"/>
              <a:t>workshopS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2A3EF3-F2C1-EA42-B2A9-AA765CF022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553497"/>
            <a:ext cx="9905999" cy="4237704"/>
          </a:xfrm>
        </p:spPr>
        <p:txBody>
          <a:bodyPr>
            <a:normAutofit fontScale="25000" lnSpcReduction="20000"/>
          </a:bodyPr>
          <a:lstStyle/>
          <a:p>
            <a:r>
              <a:rPr lang="en-GB" sz="6400" dirty="0"/>
              <a:t>We will be running a set of parent workshops after half term. </a:t>
            </a:r>
            <a:r>
              <a:rPr lang="en-GB" sz="6400" dirty="0" err="1"/>
              <a:t>Powerpoints</a:t>
            </a:r>
            <a:r>
              <a:rPr lang="en-GB" sz="6400" dirty="0"/>
              <a:t> from these workshops will then be available on the website for parents that cannot attend:</a:t>
            </a:r>
          </a:p>
          <a:p>
            <a:pPr fontAlgn="base"/>
            <a:r>
              <a:rPr lang="en-GB" sz="6400" dirty="0"/>
              <a:t>Supporting your child with routines at home</a:t>
            </a:r>
          </a:p>
          <a:p>
            <a:pPr fontAlgn="base"/>
            <a:r>
              <a:rPr lang="en-GB" sz="6400" dirty="0"/>
              <a:t>Anti-Bullying Steering Group</a:t>
            </a:r>
          </a:p>
          <a:p>
            <a:pPr fontAlgn="base"/>
            <a:r>
              <a:rPr lang="en-GB" sz="6400" dirty="0"/>
              <a:t>Phonics &amp; Early Reading</a:t>
            </a:r>
          </a:p>
          <a:p>
            <a:pPr fontAlgn="base"/>
            <a:r>
              <a:rPr lang="en-GB" sz="6400" dirty="0"/>
              <a:t>Developing reading fluency</a:t>
            </a:r>
          </a:p>
          <a:p>
            <a:pPr fontAlgn="base"/>
            <a:r>
              <a:rPr lang="en-GB" sz="6400" dirty="0"/>
              <a:t>Supporting children with a diagnosis of autism</a:t>
            </a:r>
          </a:p>
          <a:p>
            <a:pPr fontAlgn="base"/>
            <a:r>
              <a:rPr lang="en-GB" sz="6400" dirty="0"/>
              <a:t>Early Maths</a:t>
            </a:r>
          </a:p>
          <a:p>
            <a:pPr fontAlgn="base"/>
            <a:r>
              <a:rPr lang="en-GB" sz="6400" dirty="0"/>
              <a:t>Multiplication Tables Check</a:t>
            </a:r>
          </a:p>
          <a:p>
            <a:pPr fontAlgn="base"/>
            <a:r>
              <a:rPr lang="en-GB" sz="6400" dirty="0"/>
              <a:t>How to support your children with SATs</a:t>
            </a:r>
          </a:p>
          <a:p>
            <a:pPr fontAlgn="base"/>
            <a:r>
              <a:rPr lang="en-GB" sz="6400" dirty="0"/>
              <a:t>Reading for Pleasure</a:t>
            </a:r>
          </a:p>
          <a:p>
            <a:pPr fontAlgn="base"/>
            <a:r>
              <a:rPr lang="en-GB" sz="6400" dirty="0"/>
              <a:t>Supporting  emotional regulation</a:t>
            </a:r>
          </a:p>
          <a:p>
            <a:pPr fontAlgn="base"/>
            <a:r>
              <a:rPr lang="en-GB" sz="6400" dirty="0"/>
              <a:t>Using school learning apps and platforms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881085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C2B089-7F6A-DCEF-5825-61B1DEFF27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312409180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17ac37e2-af97-4c9f-9d05-83c48ad48108" xsi:nil="true"/>
    <lcf76f155ced4ddcb4097134ff3c332f xmlns="4781a68a-1c9e-4c9b-acac-2a41b7a7c035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6E7E9041762E746A6F1E659F0889983" ma:contentTypeVersion="19" ma:contentTypeDescription="Create a new document." ma:contentTypeScope="" ma:versionID="3dd26d971e59ec4c45fbe15b356b3928">
  <xsd:schema xmlns:xsd="http://www.w3.org/2001/XMLSchema" xmlns:xs="http://www.w3.org/2001/XMLSchema" xmlns:p="http://schemas.microsoft.com/office/2006/metadata/properties" xmlns:ns2="4781a68a-1c9e-4c9b-acac-2a41b7a7c035" xmlns:ns3="17ac37e2-af97-4c9f-9d05-83c48ad48108" targetNamespace="http://schemas.microsoft.com/office/2006/metadata/properties" ma:root="true" ma:fieldsID="9f62c39a37ba41daf4cbbf3a0dfe07f5" ns2:_="" ns3:_="">
    <xsd:import namespace="4781a68a-1c9e-4c9b-acac-2a41b7a7c035"/>
    <xsd:import namespace="17ac37e2-af97-4c9f-9d05-83c48ad4810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Locatio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781a68a-1c9e-4c9b-acac-2a41b7a7c03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Length (seconds)" ma:internalName="MediaLengthInSeconds" ma:readOnly="true">
      <xsd:simpleType>
        <xsd:restriction base="dms:Unknown"/>
      </xsd:simple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7b6234bd-ecff-46e5-94f7-16948f6c3f9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ac37e2-af97-4c9f-9d05-83c48ad48108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001ca607-5b8f-4a8a-b544-0ca1ba73319c}" ma:internalName="TaxCatchAll" ma:showField="CatchAllData" ma:web="17ac37e2-af97-4c9f-9d05-83c48ad4810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1F6EF5F-E1D9-478F-A9D8-0CD8A655350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06EBA6B-5FDE-4DE4-A18D-2AA261F46C82}">
  <ds:schemaRefs>
    <ds:schemaRef ds:uri="http://schemas.microsoft.com/office/2006/metadata/properties"/>
    <ds:schemaRef ds:uri="http://schemas.microsoft.com/office/infopath/2007/PartnerControls"/>
    <ds:schemaRef ds:uri="17ac37e2-af97-4c9f-9d05-83c48ad48108"/>
    <ds:schemaRef ds:uri="4781a68a-1c9e-4c9b-acac-2a41b7a7c035"/>
  </ds:schemaRefs>
</ds:datastoreItem>
</file>

<file path=customXml/itemProps3.xml><?xml version="1.0" encoding="utf-8"?>
<ds:datastoreItem xmlns:ds="http://schemas.openxmlformats.org/officeDocument/2006/customXml" ds:itemID="{55D9751E-FAF6-45EE-9E58-D67CEFD2ACE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781a68a-1c9e-4c9b-acac-2a41b7a7c035"/>
    <ds:schemaRef ds:uri="17ac37e2-af97-4c9f-9d05-83c48ad4810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Circuit</Template>
  <TotalTime>504</TotalTime>
  <Words>315</Words>
  <Application>Microsoft Office PowerPoint</Application>
  <PresentationFormat>Widescreen</PresentationFormat>
  <Paragraphs>76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Circuit</vt:lpstr>
      <vt:lpstr>Headteacher briefing</vt:lpstr>
      <vt:lpstr>Let’s DISCUSS</vt:lpstr>
      <vt:lpstr>Introduction</vt:lpstr>
      <vt:lpstr>PowerPoint Presentation</vt:lpstr>
      <vt:lpstr>Success at Warden house</vt:lpstr>
      <vt:lpstr>Priorities</vt:lpstr>
      <vt:lpstr>What DOES THIS LOOK LIKE IN PRACTICE</vt:lpstr>
      <vt:lpstr>PTFA</vt:lpstr>
      <vt:lpstr>Key events</vt:lpstr>
      <vt:lpstr>Future workshopS</vt:lpstr>
      <vt:lpstr>Any questions?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Zoe Cooper</dc:creator>
  <cp:lastModifiedBy>Zoe Cooper</cp:lastModifiedBy>
  <cp:revision>16</cp:revision>
  <dcterms:created xsi:type="dcterms:W3CDTF">2025-11-04T10:56:08Z</dcterms:created>
  <dcterms:modified xsi:type="dcterms:W3CDTF">2025-11-06T17:09:35Z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0x01010016E7E9041762E746A6F1E659F0889983</vt:lpwstr>
  </property>
  <property fmtid="{D5CDD505-2E9C-101B-9397-08002B2CF9AE}" pid="3" name="MediaServiceImageTags">
    <vt:lpwstr/>
  </property>
</Properties>
</file>